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sldIdLst>
    <p:sldId id="256" r:id="rId2"/>
    <p:sldId id="257" r:id="rId3"/>
    <p:sldId id="259" r:id="rId4"/>
    <p:sldId id="258" r:id="rId5"/>
    <p:sldId id="261" r:id="rId6"/>
    <p:sldId id="264" r:id="rId7"/>
    <p:sldId id="265" r:id="rId8"/>
    <p:sldId id="266" r:id="rId9"/>
    <p:sldId id="263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3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7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0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80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9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8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3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5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A1B4-C7EF-4870-A267-4E9D9F8BC78A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6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D1FA525-A904-4FAF-AE3A-FF92DACAE709}"/>
              </a:ext>
            </a:extLst>
          </p:cNvPr>
          <p:cNvGrpSpPr/>
          <p:nvPr/>
        </p:nvGrpSpPr>
        <p:grpSpPr>
          <a:xfrm>
            <a:off x="2992310" y="1124395"/>
            <a:ext cx="8718721" cy="4719160"/>
            <a:chOff x="123275" y="792760"/>
            <a:chExt cx="9740988" cy="52724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7DA341-FFF0-4762-86C4-C367BBAE3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31" t="9175" r="9312" b="17553"/>
            <a:stretch/>
          </p:blipFill>
          <p:spPr>
            <a:xfrm>
              <a:off x="691884" y="1254425"/>
              <a:ext cx="8800629" cy="42998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FF198F-C56F-4CC2-A4C8-8A66F3F86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" t="1997" r="1060" b="1838"/>
            <a:stretch/>
          </p:blipFill>
          <p:spPr>
            <a:xfrm>
              <a:off x="123275" y="792760"/>
              <a:ext cx="9740988" cy="52724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F1FECD-0379-4971-9388-175BAA3B71C9}"/>
              </a:ext>
            </a:extLst>
          </p:cNvPr>
          <p:cNvSpPr txBox="1"/>
          <p:nvPr/>
        </p:nvSpPr>
        <p:spPr>
          <a:xfrm>
            <a:off x="2992310" y="436192"/>
            <a:ext cx="471494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en-US" sz="2400" dirty="0"/>
              <a:t>Elite (l337 = </a:t>
            </a:r>
            <a:r>
              <a:rPr lang="en-US" sz="2400" dirty="0" err="1"/>
              <a:t>leet</a:t>
            </a:r>
            <a:r>
              <a:rPr lang="en-US" sz="2400" dirty="0"/>
              <a:t>) coders tutorial 101</a:t>
            </a:r>
          </a:p>
        </p:txBody>
      </p:sp>
    </p:spTree>
    <p:extLst>
      <p:ext uri="{BB962C8B-B14F-4D97-AF65-F5344CB8AC3E}">
        <p14:creationId xmlns:p14="http://schemas.microsoft.com/office/powerpoint/2010/main" val="3602793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866CC4-3E12-4509-8103-90E385A3C9ED}"/>
              </a:ext>
            </a:extLst>
          </p:cNvPr>
          <p:cNvSpPr txBox="1"/>
          <p:nvPr/>
        </p:nvSpPr>
        <p:spPr>
          <a:xfrm>
            <a:off x="3051496" y="2554339"/>
            <a:ext cx="6102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https://play.kahoot.it/</a:t>
            </a:r>
          </a:p>
        </p:txBody>
      </p:sp>
    </p:spTree>
    <p:extLst>
      <p:ext uri="{BB962C8B-B14F-4D97-AF65-F5344CB8AC3E}">
        <p14:creationId xmlns:p14="http://schemas.microsoft.com/office/powerpoint/2010/main" val="92735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F0BF0-5954-4738-9FE5-8A551050E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91" y="1274674"/>
            <a:ext cx="5366145" cy="3222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2D5BB-7A43-4A09-9CDE-CD3AB620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6001" y="-319817"/>
            <a:ext cx="3582099" cy="636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06B73-08BF-40B6-B8EB-B85A95AC343D}"/>
              </a:ext>
            </a:extLst>
          </p:cNvPr>
          <p:cNvSpPr txBox="1"/>
          <p:nvPr/>
        </p:nvSpPr>
        <p:spPr>
          <a:xfrm>
            <a:off x="545284" y="595510"/>
            <a:ext cx="609460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What’s next?</a:t>
            </a:r>
          </a:p>
          <a:p>
            <a:endParaRPr lang="en-US" sz="1800" dirty="0"/>
          </a:p>
          <a:p>
            <a:r>
              <a:rPr lang="en-US" dirty="0"/>
              <a:t>Next session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your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</a:t>
            </a:r>
            <a:r>
              <a:rPr lang="en-US" dirty="0" err="1"/>
              <a:t>Qsub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Getting familiar with GitHub and </a:t>
            </a:r>
            <a:r>
              <a:rPr lang="en-US" sz="1800" dirty="0" err="1"/>
              <a:t>Conda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sz="1800" dirty="0"/>
              <a:t>ocal installation of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800" dirty="0"/>
              <a:t>Session after: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EAGER2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Whatever you want me to discuss</a:t>
            </a:r>
          </a:p>
          <a:p>
            <a:endParaRPr lang="en-US" sz="1800" dirty="0"/>
          </a:p>
          <a:p>
            <a:r>
              <a:rPr lang="en-US" dirty="0"/>
              <a:t>Additionally: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bioinformatic principles (alignments, mapping, software's, </a:t>
            </a:r>
            <a:r>
              <a:rPr lang="en-US" sz="1800" dirty="0"/>
              <a:t>R,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695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05220-7874-4871-A4F4-5C5C2340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22" y="326056"/>
            <a:ext cx="4801299" cy="4725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C793D-28D1-487E-B255-36BD2AC4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81381" y="144712"/>
            <a:ext cx="5444456" cy="5440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29ABC6-219D-4BD6-A3E1-CA18E8965762}"/>
              </a:ext>
            </a:extLst>
          </p:cNvPr>
          <p:cNvSpPr txBox="1"/>
          <p:nvPr/>
        </p:nvSpPr>
        <p:spPr>
          <a:xfrm>
            <a:off x="528506" y="709454"/>
            <a:ext cx="60946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Goal of this session: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y’all familiar with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y’all a jump-off point to get into </a:t>
            </a:r>
            <a:r>
              <a:rPr lang="en-US" dirty="0" err="1"/>
              <a:t>bioinfo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Hopefully get you excited to do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 y’all from destroying the cluster </a:t>
            </a:r>
          </a:p>
          <a:p>
            <a:r>
              <a:rPr lang="en-US" dirty="0"/>
              <a:t>	and asking me to fix it :P</a:t>
            </a:r>
          </a:p>
        </p:txBody>
      </p:sp>
    </p:spTree>
    <p:extLst>
      <p:ext uri="{BB962C8B-B14F-4D97-AF65-F5344CB8AC3E}">
        <p14:creationId xmlns:p14="http://schemas.microsoft.com/office/powerpoint/2010/main" val="25461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40336-96DB-48D3-B370-0611A271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54" y="2362200"/>
            <a:ext cx="3442285" cy="21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310C90-9E91-4E77-8487-86F38AD9CB5B}"/>
              </a:ext>
            </a:extLst>
          </p:cNvPr>
          <p:cNvSpPr txBox="1"/>
          <p:nvPr/>
        </p:nvSpPr>
        <p:spPr>
          <a:xfrm>
            <a:off x="905642" y="1719743"/>
            <a:ext cx="251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 this session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6D958-1C26-4CE7-B178-B9EDDE2AA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3" y="2362200"/>
            <a:ext cx="33528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50B2EC-68E2-4690-8CDB-D236C0169CCA}"/>
              </a:ext>
            </a:extLst>
          </p:cNvPr>
          <p:cNvSpPr txBox="1"/>
          <p:nvPr/>
        </p:nvSpPr>
        <p:spPr>
          <a:xfrm>
            <a:off x="4835078" y="1719743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During this session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8D57C5-2BDC-4256-9802-07F358140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44" y="2362200"/>
            <a:ext cx="3108556" cy="213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ABA2D3-8532-4AA0-9853-21311095439D}"/>
              </a:ext>
            </a:extLst>
          </p:cNvPr>
          <p:cNvSpPr txBox="1"/>
          <p:nvPr/>
        </p:nvSpPr>
        <p:spPr>
          <a:xfrm>
            <a:off x="8834698" y="1719743"/>
            <a:ext cx="229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 we’re done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EE7D9-D477-45D5-9FFC-23D8324DE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4511" y="1448520"/>
            <a:ext cx="2314963" cy="40011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CD4ACC-A40D-4355-9F0F-0CF222177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4414" y="1448519"/>
            <a:ext cx="2314963" cy="40011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767DEC-6F49-4119-8153-81E0207DD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13422" y="1549558"/>
            <a:ext cx="2314963" cy="379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006B73-08BF-40B6-B8EB-B85A95AC343D}"/>
              </a:ext>
            </a:extLst>
          </p:cNvPr>
          <p:cNvSpPr txBox="1"/>
          <p:nvPr/>
        </p:nvSpPr>
        <p:spPr>
          <a:xfrm>
            <a:off x="545284" y="1862248"/>
            <a:ext cx="60946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PuTTY / Kitty (</a:t>
            </a:r>
            <a:r>
              <a:rPr lang="en-US" sz="1800" dirty="0" err="1"/>
              <a:t>ssh</a:t>
            </a:r>
            <a:r>
              <a:rPr lang="en-US" sz="1800" dirty="0"/>
              <a:t> software)</a:t>
            </a:r>
          </a:p>
          <a:p>
            <a:endParaRPr lang="en-US" sz="1800" dirty="0"/>
          </a:p>
          <a:p>
            <a:r>
              <a:rPr lang="en-US" dirty="0"/>
              <a:t>What we’ll hopefully get out of this first (2</a:t>
            </a:r>
            <a:r>
              <a:rPr lang="en-US" baseline="30000" dirty="0"/>
              <a:t>nd</a:t>
            </a:r>
            <a:r>
              <a:rPr lang="en-US" dirty="0"/>
              <a:t>)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Basic file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on how to manipulate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how to NOT delete the entire cluster :P</a:t>
            </a:r>
            <a:endParaRPr lang="en-US" sz="1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E822A1-D149-4267-9ABD-4F6A87A8703A}"/>
              </a:ext>
            </a:extLst>
          </p:cNvPr>
          <p:cNvGrpSpPr/>
          <p:nvPr/>
        </p:nvGrpSpPr>
        <p:grpSpPr>
          <a:xfrm>
            <a:off x="5662393" y="855677"/>
            <a:ext cx="6369314" cy="3999626"/>
            <a:chOff x="1988015" y="4362275"/>
            <a:chExt cx="2508483" cy="15752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B65DE7-180F-456E-B1F8-AB04FF27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867" y="4447571"/>
              <a:ext cx="2095500" cy="14287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22D5BB-7A43-4A09-9CDE-CD3AB620C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54653" y="3895637"/>
              <a:ext cx="1575208" cy="2508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618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6076EC-3110-4B34-97B2-18BAC405A599}"/>
              </a:ext>
            </a:extLst>
          </p:cNvPr>
          <p:cNvSpPr txBox="1"/>
          <p:nvPr/>
        </p:nvSpPr>
        <p:spPr>
          <a:xfrm>
            <a:off x="494951" y="197346"/>
            <a:ext cx="1105001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Prior lesson:</a:t>
            </a:r>
          </a:p>
          <a:p>
            <a:r>
              <a:rPr lang="en-GB" dirty="0" err="1"/>
              <a:t>mkdir</a:t>
            </a:r>
            <a:r>
              <a:rPr lang="en-GB" dirty="0"/>
              <a:t> 				# make a directory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Getting basic meta information from files </a:t>
            </a:r>
          </a:p>
          <a:p>
            <a:r>
              <a:rPr lang="en-GB" dirty="0"/>
              <a:t>ls 					# list files/folders</a:t>
            </a:r>
          </a:p>
          <a:p>
            <a:r>
              <a:rPr lang="en-GB" dirty="0"/>
              <a:t>ls -</a:t>
            </a:r>
            <a:r>
              <a:rPr lang="en-GB" dirty="0" err="1"/>
              <a:t>lh</a:t>
            </a:r>
            <a:r>
              <a:rPr lang="en-GB" dirty="0"/>
              <a:t> 				# Show all the metadata of files such as size and read/write/execute permissions</a:t>
            </a:r>
          </a:p>
          <a:p>
            <a:r>
              <a:rPr lang="en-GB" dirty="0"/>
              <a:t>ln 					# make a link to file/folder</a:t>
            </a:r>
          </a:p>
          <a:p>
            <a:r>
              <a:rPr lang="en-GB" dirty="0" err="1"/>
              <a:t>pwd</a:t>
            </a:r>
            <a:r>
              <a:rPr lang="en-GB" dirty="0"/>
              <a:t> 				# Path to Working Directory</a:t>
            </a:r>
          </a:p>
          <a:p>
            <a:r>
              <a:rPr lang="en-GB" dirty="0" err="1"/>
              <a:t>basename</a:t>
            </a:r>
            <a:r>
              <a:rPr lang="en-GB" dirty="0"/>
              <a:t> 			# Gives the absolute file name. without directory</a:t>
            </a:r>
          </a:p>
          <a:p>
            <a:r>
              <a:rPr lang="en-GB" dirty="0" err="1"/>
              <a:t>dirname</a:t>
            </a:r>
            <a:r>
              <a:rPr lang="en-GB" dirty="0"/>
              <a:t> 				# Gives the absolute directory name for file, without filename</a:t>
            </a:r>
          </a:p>
          <a:p>
            <a:r>
              <a:rPr lang="en-GB" dirty="0" err="1"/>
              <a:t>readlink</a:t>
            </a:r>
            <a:r>
              <a:rPr lang="en-GB" dirty="0"/>
              <a:t> –e 			# full pathname</a:t>
            </a:r>
          </a:p>
          <a:p>
            <a:r>
              <a:rPr lang="en-GB" dirty="0"/>
              <a:t>cd 					# change directory</a:t>
            </a:r>
          </a:p>
          <a:p>
            <a:endParaRPr lang="en-GB" dirty="0"/>
          </a:p>
          <a:p>
            <a:r>
              <a:rPr lang="en-GB" dirty="0"/>
              <a:t>If stuck, ask 4 help!</a:t>
            </a:r>
          </a:p>
          <a:p>
            <a:r>
              <a:rPr lang="en-GB" dirty="0"/>
              <a:t>-h / --help 		# almost all tools come with a help list that shows the available commands and how to use them</a:t>
            </a:r>
          </a:p>
          <a:p>
            <a:r>
              <a:rPr lang="en-GB" dirty="0"/>
              <a:t>					</a:t>
            </a:r>
            <a:r>
              <a:rPr lang="en-GB" dirty="0" err="1"/>
              <a:t>mkdir</a:t>
            </a:r>
            <a:r>
              <a:rPr lang="en-GB" dirty="0"/>
              <a:t> --help</a:t>
            </a:r>
          </a:p>
          <a:p>
            <a:r>
              <a:rPr lang="en-GB" dirty="0"/>
              <a:t>					ls --help</a:t>
            </a:r>
          </a:p>
          <a:p>
            <a:r>
              <a:rPr lang="en-GB" dirty="0"/>
              <a:t>					</a:t>
            </a:r>
            <a:r>
              <a:rPr lang="en-GB" dirty="0" err="1"/>
              <a:t>sed</a:t>
            </a:r>
            <a:r>
              <a:rPr lang="en-GB" dirty="0"/>
              <a:t> –help</a:t>
            </a:r>
          </a:p>
          <a:p>
            <a:r>
              <a:rPr lang="en-GB" dirty="0"/>
              <a:t>					etc…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7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6076EC-3110-4B34-97B2-18BAC405A599}"/>
              </a:ext>
            </a:extLst>
          </p:cNvPr>
          <p:cNvSpPr txBox="1"/>
          <p:nvPr/>
        </p:nvSpPr>
        <p:spPr>
          <a:xfrm>
            <a:off x="494951" y="1120676"/>
            <a:ext cx="928196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File lookup and assessments:</a:t>
            </a:r>
          </a:p>
          <a:p>
            <a:endParaRPr lang="en-GB" dirty="0"/>
          </a:p>
          <a:p>
            <a:r>
              <a:rPr lang="en-GB" dirty="0"/>
              <a:t>find 					# find a file in a location or multiple locations</a:t>
            </a:r>
          </a:p>
          <a:p>
            <a:r>
              <a:rPr lang="en-GB" dirty="0"/>
              <a:t>touch 				# this creates an empty file, will have it's uses later</a:t>
            </a:r>
          </a:p>
          <a:p>
            <a:r>
              <a:rPr lang="en-GB" dirty="0"/>
              <a:t>nano	 				# a file editor, can be used to quickly edit files</a:t>
            </a:r>
          </a:p>
          <a:p>
            <a:r>
              <a:rPr lang="en-GB" dirty="0"/>
              <a:t>less 					# a on-the-fly way of showing the content of a file</a:t>
            </a:r>
          </a:p>
          <a:p>
            <a:r>
              <a:rPr lang="en-GB" dirty="0"/>
              <a:t>echo 				# Can be used to put text to </a:t>
            </a:r>
            <a:r>
              <a:rPr lang="en-GB" dirty="0" err="1"/>
              <a:t>STDout</a:t>
            </a:r>
            <a:endParaRPr lang="en-US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Destructive file commands</a:t>
            </a:r>
          </a:p>
          <a:p>
            <a:endParaRPr lang="en-GB" dirty="0"/>
          </a:p>
          <a:p>
            <a:r>
              <a:rPr lang="en-GB" dirty="0"/>
              <a:t>cp 					# copy files, directories need to be done recursive</a:t>
            </a:r>
          </a:p>
          <a:p>
            <a:r>
              <a:rPr lang="en-GB" dirty="0"/>
              <a:t>mv 					# move files or change it's name, directories need to be done recursively</a:t>
            </a:r>
          </a:p>
          <a:p>
            <a:r>
              <a:rPr lang="en-GB" dirty="0"/>
              <a:t>rm 					# remove a file, directories need to be done recursively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55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6076EC-3110-4B34-97B2-18BAC405A599}"/>
              </a:ext>
            </a:extLst>
          </p:cNvPr>
          <p:cNvSpPr txBox="1"/>
          <p:nvPr/>
        </p:nvSpPr>
        <p:spPr>
          <a:xfrm>
            <a:off x="494951" y="1120676"/>
            <a:ext cx="894007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File manipulations:</a:t>
            </a:r>
          </a:p>
          <a:p>
            <a:endParaRPr lang="en-GB" dirty="0"/>
          </a:p>
          <a:p>
            <a:r>
              <a:rPr lang="en-GB" dirty="0"/>
              <a:t>cat 				# concatenate files, can also be used to put file content onto </a:t>
            </a:r>
            <a:r>
              <a:rPr lang="en-GB" dirty="0" err="1"/>
              <a:t>STDout</a:t>
            </a:r>
            <a:endParaRPr lang="en-GB" dirty="0"/>
          </a:p>
          <a:p>
            <a:r>
              <a:rPr lang="en-GB" dirty="0" err="1"/>
              <a:t>zcat</a:t>
            </a:r>
            <a:r>
              <a:rPr lang="en-GB" dirty="0"/>
              <a:t> 				# the zipped equivalent of cat</a:t>
            </a:r>
          </a:p>
          <a:p>
            <a:r>
              <a:rPr lang="en-GB" dirty="0"/>
              <a:t>head 			# take the top lines from a file</a:t>
            </a:r>
          </a:p>
          <a:p>
            <a:r>
              <a:rPr lang="en-GB" dirty="0"/>
              <a:t>tail 				# take the bottom lines from a file</a:t>
            </a:r>
          </a:p>
          <a:p>
            <a:r>
              <a:rPr lang="en-GB" dirty="0"/>
              <a:t>cut 				# you can split lines in sections, good for column extractions</a:t>
            </a:r>
          </a:p>
          <a:p>
            <a:r>
              <a:rPr lang="en-GB" dirty="0"/>
              <a:t>split	 			# break up a file into sub files</a:t>
            </a:r>
          </a:p>
          <a:p>
            <a:r>
              <a:rPr lang="en-GB" dirty="0"/>
              <a:t>|  	 			# a pipe, this will put the </a:t>
            </a:r>
            <a:r>
              <a:rPr lang="en-GB" dirty="0" err="1"/>
              <a:t>STDout</a:t>
            </a:r>
            <a:r>
              <a:rPr lang="en-GB" dirty="0"/>
              <a:t> from the first command into the </a:t>
            </a:r>
            <a:r>
              <a:rPr lang="en-GB" dirty="0" err="1"/>
              <a:t>STDin</a:t>
            </a:r>
            <a:r>
              <a:rPr lang="en-GB" dirty="0"/>
              <a:t> </a:t>
            </a:r>
          </a:p>
          <a:p>
            <a:r>
              <a:rPr lang="en-GB" dirty="0"/>
              <a:t>					for the next command</a:t>
            </a:r>
          </a:p>
          <a:p>
            <a:endParaRPr lang="en-GB" dirty="0"/>
          </a:p>
          <a:p>
            <a:r>
              <a:rPr lang="en-GB" dirty="0"/>
              <a:t>Character lookups and replacements</a:t>
            </a:r>
          </a:p>
          <a:p>
            <a:endParaRPr lang="en-GB" dirty="0"/>
          </a:p>
          <a:p>
            <a:r>
              <a:rPr lang="en-GB" dirty="0"/>
              <a:t>grep 			# search for a work/character/regex in a file</a:t>
            </a:r>
          </a:p>
          <a:p>
            <a:r>
              <a:rPr lang="en-GB" dirty="0"/>
              <a:t>					grep '</a:t>
            </a:r>
            <a:r>
              <a:rPr lang="en-GB" dirty="0" err="1"/>
              <a:t>string_search</a:t>
            </a:r>
            <a:r>
              <a:rPr lang="en-GB" dirty="0"/>
              <a:t>' file.txt</a:t>
            </a:r>
          </a:p>
          <a:p>
            <a:r>
              <a:rPr lang="en-GB" dirty="0" err="1"/>
              <a:t>sed</a:t>
            </a:r>
            <a:r>
              <a:rPr lang="en-GB" dirty="0"/>
              <a:t> 				# replace one or all word/character/regex in a file</a:t>
            </a:r>
          </a:p>
          <a:p>
            <a:r>
              <a:rPr lang="en-GB" dirty="0"/>
              <a:t>					</a:t>
            </a:r>
            <a:r>
              <a:rPr lang="en-GB" dirty="0" err="1"/>
              <a:t>sed</a:t>
            </a:r>
            <a:r>
              <a:rPr lang="en-GB" dirty="0"/>
              <a:t> 's/</a:t>
            </a:r>
            <a:r>
              <a:rPr lang="en-GB" dirty="0" err="1"/>
              <a:t>string_search</a:t>
            </a:r>
            <a:r>
              <a:rPr lang="en-GB" dirty="0"/>
              <a:t>/</a:t>
            </a:r>
            <a:r>
              <a:rPr lang="en-GB" dirty="0" err="1"/>
              <a:t>string_replace</a:t>
            </a:r>
            <a:r>
              <a:rPr lang="en-GB" dirty="0"/>
              <a:t>/g' file.txt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78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6076EC-3110-4B34-97B2-18BAC405A599}"/>
              </a:ext>
            </a:extLst>
          </p:cNvPr>
          <p:cNvSpPr txBox="1"/>
          <p:nvPr/>
        </p:nvSpPr>
        <p:spPr>
          <a:xfrm>
            <a:off x="494951" y="1120676"/>
            <a:ext cx="50459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Storing data into files:</a:t>
            </a:r>
          </a:p>
          <a:p>
            <a:endParaRPr lang="en-GB" dirty="0"/>
          </a:p>
          <a:p>
            <a:r>
              <a:rPr lang="en-GB" dirty="0"/>
              <a:t>&gt; 				# directing output to a location</a:t>
            </a:r>
          </a:p>
          <a:p>
            <a:r>
              <a:rPr lang="en-GB" dirty="0"/>
              <a:t>&gt;&gt; 				# adding an output to a location</a:t>
            </a:r>
          </a:p>
          <a:p>
            <a:r>
              <a:rPr lang="en-GB" dirty="0"/>
              <a:t>1&gt;				# </a:t>
            </a:r>
            <a:r>
              <a:rPr lang="en-GB" dirty="0" err="1"/>
              <a:t>STDout</a:t>
            </a:r>
            <a:endParaRPr lang="en-GB" dirty="0"/>
          </a:p>
          <a:p>
            <a:r>
              <a:rPr lang="en-GB" dirty="0"/>
              <a:t>2&gt;				# </a:t>
            </a:r>
            <a:r>
              <a:rPr lang="en-GB" dirty="0" err="1"/>
              <a:t>STDerr</a:t>
            </a:r>
            <a:endParaRPr lang="en-GB" dirty="0"/>
          </a:p>
          <a:p>
            <a:r>
              <a:rPr lang="en-GB" dirty="0"/>
              <a:t>&amp;&gt;				# </a:t>
            </a:r>
            <a:r>
              <a:rPr lang="en-GB" dirty="0" err="1"/>
              <a:t>STDout</a:t>
            </a:r>
            <a:r>
              <a:rPr lang="en-GB" dirty="0"/>
              <a:t> + </a:t>
            </a:r>
            <a:r>
              <a:rPr lang="en-GB" dirty="0" err="1"/>
              <a:t>STDerr</a:t>
            </a:r>
            <a:r>
              <a:rPr lang="en-GB" dirty="0"/>
              <a:t> (all output)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83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65287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192</TotalTime>
  <Words>740</Words>
  <Application>Microsoft Office PowerPoint</Application>
  <PresentationFormat>Widescreen</PresentationFormat>
  <Paragraphs>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Lesley Sitter</dc:creator>
  <cp:lastModifiedBy>Lesley Sitter</cp:lastModifiedBy>
  <cp:revision>6</cp:revision>
  <dcterms:created xsi:type="dcterms:W3CDTF">2021-11-15T12:30:15Z</dcterms:created>
  <dcterms:modified xsi:type="dcterms:W3CDTF">2021-11-15T16:51:07Z</dcterms:modified>
</cp:coreProperties>
</file>